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39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6858000"/>
  <p:notesSz cx="5143500" cy="9144000"/>
  <p:defaultTextStyle>
    <a:defPPr lvl="0"/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33.xml"/><Relationship Id="rId22" Type="http://schemas.openxmlformats.org/officeDocument/2006/relationships/slide" Target="slides/slide35.xml"/><Relationship Id="rId21" Type="http://schemas.openxmlformats.org/officeDocument/2006/relationships/slide" Target="slides/slide34.xml"/><Relationship Id="rId24" Type="http://schemas.openxmlformats.org/officeDocument/2006/relationships/slide" Target="slides/slide38.xml"/><Relationship Id="rId23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14.xml"/><Relationship Id="rId26" Type="http://schemas.openxmlformats.org/officeDocument/2006/relationships/slide" Target="slides/slide40.xml"/><Relationship Id="rId25" Type="http://schemas.openxmlformats.org/officeDocument/2006/relationships/slide" Target="slides/slide39.xml"/><Relationship Id="rId28" Type="http://schemas.openxmlformats.org/officeDocument/2006/relationships/slide" Target="slides/slide43.xml"/><Relationship Id="rId27" Type="http://schemas.openxmlformats.org/officeDocument/2006/relationships/slide" Target="slides/slide42.xml"/><Relationship Id="rId5" Type="http://schemas.openxmlformats.org/officeDocument/2006/relationships/slide" Target="slides/slide7.xml"/><Relationship Id="rId6" Type="http://schemas.openxmlformats.org/officeDocument/2006/relationships/slide" Target="slides/slide9.xml"/><Relationship Id="rId7" Type="http://schemas.openxmlformats.org/officeDocument/2006/relationships/slide" Target="slides/slide11.xml"/><Relationship Id="rId8" Type="http://schemas.openxmlformats.org/officeDocument/2006/relationships/slide" Target="slides/slide13.xml"/><Relationship Id="rId11" Type="http://schemas.openxmlformats.org/officeDocument/2006/relationships/slide" Target="slides/slide18.xml"/><Relationship Id="rId10" Type="http://schemas.openxmlformats.org/officeDocument/2006/relationships/slide" Target="slides/slide16.xml"/><Relationship Id="rId13" Type="http://schemas.openxmlformats.org/officeDocument/2006/relationships/slide" Target="slides/slide22.xml"/><Relationship Id="rId12" Type="http://schemas.openxmlformats.org/officeDocument/2006/relationships/slide" Target="slides/slide20.xml"/><Relationship Id="rId15" Type="http://schemas.openxmlformats.org/officeDocument/2006/relationships/slide" Target="slides/slide24.xml"/><Relationship Id="rId14" Type="http://schemas.openxmlformats.org/officeDocument/2006/relationships/slide" Target="slides/slide23.xml"/><Relationship Id="rId17" Type="http://schemas.openxmlformats.org/officeDocument/2006/relationships/slide" Target="slides/slide27.xml"/><Relationship Id="rId16" Type="http://schemas.openxmlformats.org/officeDocument/2006/relationships/slide" Target="slides/slide26.xml"/><Relationship Id="rId19" Type="http://schemas.openxmlformats.org/officeDocument/2006/relationships/slide" Target="slides/slide30.xml"/><Relationship Id="rId1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9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2938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